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28" autoAdjust="0"/>
  </p:normalViewPr>
  <p:slideViewPr>
    <p:cSldViewPr>
      <p:cViewPr>
        <p:scale>
          <a:sx n="49" d="100"/>
          <a:sy n="49" d="100"/>
        </p:scale>
        <p:origin x="-1770" y="-12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D3D8866-7BFA-4E8B-907D-B24C2AF8799B}" type="datetimeFigureOut">
              <a:rPr lang="en-US" smtClean="0"/>
              <a:t>11/14/2012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6D62686-0CF9-4A15-BAF5-8E0B4356059F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FREDERIC REMINGTON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352800"/>
            <a:ext cx="3657600" cy="533400"/>
          </a:xfrm>
        </p:spPr>
        <p:txBody>
          <a:bodyPr/>
          <a:lstStyle/>
          <a:p>
            <a:pPr algn="l"/>
            <a:r>
              <a:rPr lang="en-US" dirty="0" smtClean="0"/>
              <a:t>Born October 4, 1861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1" y="152400"/>
            <a:ext cx="1828800" cy="2332541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0" y="6324600"/>
            <a:ext cx="9144000" cy="5334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By Zachary Lanton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724400" y="3352800"/>
            <a:ext cx="4267200" cy="5334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/>
              <a:t>Died December 26, 1909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5402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35825"/>
            <a:ext cx="6781800" cy="5574640"/>
          </a:xfrm>
        </p:spPr>
      </p:pic>
    </p:spTree>
    <p:extLst>
      <p:ext uri="{BB962C8B-B14F-4D97-AF65-F5344CB8AC3E}">
        <p14:creationId xmlns:p14="http://schemas.microsoft.com/office/powerpoint/2010/main" val="389446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Favorite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2" y="1600200"/>
            <a:ext cx="3867150" cy="609600"/>
          </a:xfrm>
        </p:spPr>
        <p:txBody>
          <a:bodyPr/>
          <a:lstStyle/>
          <a:p>
            <a:r>
              <a:rPr lang="en-US" dirty="0" smtClean="0"/>
              <a:t>The Broncho Buster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221173"/>
            <a:ext cx="3562350" cy="424815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724400" y="1603612"/>
            <a:ext cx="3657600" cy="5334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The Big Cowboy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494" y="2590800"/>
            <a:ext cx="5085104" cy="381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Early Years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Father was a Cavalry officer and owned a newspaper</a:t>
            </a:r>
          </a:p>
          <a:p>
            <a:r>
              <a:rPr lang="en-US" dirty="0" smtClean="0"/>
              <a:t>He was an only child</a:t>
            </a:r>
          </a:p>
          <a:p>
            <a:r>
              <a:rPr lang="en-US" dirty="0" smtClean="0"/>
              <a:t>Raised during the Civil War</a:t>
            </a:r>
          </a:p>
          <a:p>
            <a:r>
              <a:rPr lang="en-US" dirty="0" smtClean="0"/>
              <a:t>Enjoyed boating, riding, fishing, hunting, and the great outdoors</a:t>
            </a:r>
          </a:p>
          <a:p>
            <a:r>
              <a:rPr lang="en-US" dirty="0" smtClean="0"/>
              <a:t>Enjoyed sketching soldiers in uniform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76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Adolescence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Attended Military School at age 15</a:t>
            </a:r>
          </a:p>
          <a:p>
            <a:r>
              <a:rPr lang="en-US" dirty="0" smtClean="0"/>
              <a:t>Went to Yale Art School for 3 semesters</a:t>
            </a:r>
          </a:p>
          <a:p>
            <a:r>
              <a:rPr lang="en-US" dirty="0" smtClean="0"/>
              <a:t>Traveled West many times starting at age 19</a:t>
            </a:r>
          </a:p>
          <a:p>
            <a:r>
              <a:rPr lang="en-US" dirty="0" smtClean="0"/>
              <a:t>Drew pen &amp; ink drawings for magazines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60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Influences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248400" y="2134046"/>
            <a:ext cx="761999" cy="9233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126" y="3962400"/>
            <a:ext cx="3657600" cy="2438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63" y="4846320"/>
            <a:ext cx="3547872" cy="20116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081491"/>
            <a:ext cx="3809999" cy="25711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824335"/>
            <a:ext cx="1590326" cy="154275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4" y="1447800"/>
            <a:ext cx="5708176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The West, cowboys, and horses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04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 of 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Sketched soldiers, Indians, cowboys and horses</a:t>
            </a:r>
          </a:p>
          <a:p>
            <a:r>
              <a:rPr lang="en-US" dirty="0" smtClean="0"/>
              <a:t>Painted and illustrated</a:t>
            </a:r>
          </a:p>
          <a:p>
            <a:r>
              <a:rPr lang="en-US" dirty="0" smtClean="0"/>
              <a:t>Wrote short stories and worked for magazines</a:t>
            </a:r>
          </a:p>
          <a:p>
            <a:r>
              <a:rPr lang="en-US" dirty="0" smtClean="0"/>
              <a:t>Sculpted clay models / cast them in bronze</a:t>
            </a:r>
          </a:p>
          <a:p>
            <a:pPr marL="13716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51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Showed people in the East what life was like in the West in the 1800’s</a:t>
            </a:r>
          </a:p>
          <a:p>
            <a:r>
              <a:rPr lang="en-US" dirty="0" smtClean="0"/>
              <a:t>Showed the life of Frontier towns and Indians (Native Americans) on Reservations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1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Awards, Honors, and Achievements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1888 – </a:t>
            </a:r>
            <a:r>
              <a:rPr lang="en-US" dirty="0" smtClean="0"/>
              <a:t>Hallgarten </a:t>
            </a:r>
            <a:r>
              <a:rPr lang="en-US" dirty="0"/>
              <a:t>Prize</a:t>
            </a:r>
          </a:p>
          <a:p>
            <a:r>
              <a:rPr lang="en-US" dirty="0" smtClean="0"/>
              <a:t>1889 - Silver medal in Paris Exposition</a:t>
            </a:r>
          </a:p>
          <a:p>
            <a:r>
              <a:rPr lang="en-US" dirty="0" smtClean="0"/>
              <a:t>Created art for President Teddy Roosevelt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40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Favorite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influenced by places than people</a:t>
            </a:r>
          </a:p>
          <a:p>
            <a:r>
              <a:rPr lang="en-US" dirty="0" smtClean="0"/>
              <a:t>He sketched, illustrated, wrote, painted, and sculpted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13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117</TotalTime>
  <Words>205</Words>
  <Application>Microsoft Office PowerPoint</Application>
  <PresentationFormat>On-screen Show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FREDERIC REMINGTON</vt:lpstr>
      <vt:lpstr>Favorite Works</vt:lpstr>
      <vt:lpstr>Early Years</vt:lpstr>
      <vt:lpstr>Adolescence</vt:lpstr>
      <vt:lpstr>Influences</vt:lpstr>
      <vt:lpstr>Type of Art</vt:lpstr>
      <vt:lpstr>Importance</vt:lpstr>
      <vt:lpstr>Awards, Honors, and Achievements</vt:lpstr>
      <vt:lpstr>Favorite Facts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FREDERIC REMINGTON</dc:title>
  <dc:creator>USER</dc:creator>
  <cp:lastModifiedBy>Donohue, Chris</cp:lastModifiedBy>
  <cp:revision>11</cp:revision>
  <dcterms:created xsi:type="dcterms:W3CDTF">2012-11-13T00:26:14Z</dcterms:created>
  <dcterms:modified xsi:type="dcterms:W3CDTF">2012-11-14T12:47:30Z</dcterms:modified>
</cp:coreProperties>
</file>